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96" d="100"/>
          <a:sy n="96" d="100"/>
        </p:scale>
        <p:origin x="72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55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7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2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99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3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75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2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75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4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0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82DFF-D2EC-4F04-9A79-1C359EBFABF3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7B1D3-8A9B-4134-BED3-7990B97AF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</a:extLst>
          </a:blip>
          <a:srcRect/>
          <a:stretch>
            <a:fillRect l="-59000" r="-5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4961" y="5588151"/>
            <a:ext cx="766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  <a:ea typeface="+mj-ea"/>
                <a:cs typeface="+mj-cs"/>
              </a:rPr>
              <a:t>Hotel “</a:t>
            </a:r>
            <a:r>
              <a:rPr lang="pl-PL" sz="2000" b="1" dirty="0">
                <a:latin typeface="+mj-lt"/>
                <a:ea typeface="+mj-ea"/>
                <a:cs typeface="+mj-cs"/>
              </a:rPr>
              <a:t>Scandic Wrocław</a:t>
            </a:r>
            <a:r>
              <a:rPr lang="en-US" sz="2000" b="1" dirty="0">
                <a:latin typeface="+mj-lt"/>
                <a:ea typeface="+mj-ea"/>
                <a:cs typeface="+mj-cs"/>
              </a:rPr>
              <a:t>” </a:t>
            </a:r>
            <a:r>
              <a:rPr lang="pl-PL" sz="2000" b="1" dirty="0">
                <a:latin typeface="+mj-lt"/>
                <a:ea typeface="+mj-ea"/>
                <a:cs typeface="+mj-cs"/>
              </a:rPr>
              <a:t>ul. Piłsudskiego 49-57, Wrocław</a:t>
            </a:r>
            <a:r>
              <a:rPr lang="en-US" sz="2000" b="1" dirty="0">
                <a:latin typeface="+mj-lt"/>
                <a:ea typeface="+mj-ea"/>
                <a:cs typeface="+mj-cs"/>
              </a:rPr>
              <a:t>,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PL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48538" y="5588151"/>
            <a:ext cx="4761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  <a:ea typeface="+mj-ea"/>
                <a:cs typeface="+mj-cs"/>
              </a:rPr>
              <a:t>Starts 20 </a:t>
            </a:r>
            <a:r>
              <a:rPr lang="en-US" sz="2000" b="1" dirty="0">
                <a:latin typeface="+mj-lt"/>
                <a:ea typeface="+mj-ea"/>
                <a:cs typeface="+mj-cs"/>
              </a:rPr>
              <a:t>September 2018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at 10:00 </a:t>
            </a:r>
            <a:r>
              <a:rPr lang="en-US" sz="2000" b="1" dirty="0">
                <a:latin typeface="+mj-lt"/>
                <a:ea typeface="+mj-ea"/>
                <a:cs typeface="+mj-cs"/>
              </a:rPr>
              <a:t>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50626" y="491085"/>
            <a:ext cx="612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gency FB" panose="020B0503020202020204" pitchFamily="34" charset="0"/>
              </a:rPr>
              <a:t>Polish Db2 Users Group presents</a:t>
            </a:r>
            <a:endParaRPr lang="en-US" sz="3200" dirty="0">
              <a:latin typeface="Agency FB" panose="020B0503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791" y="0"/>
            <a:ext cx="4867209" cy="12597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35" y="1232696"/>
            <a:ext cx="1648865" cy="1641601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695739" y="2951922"/>
            <a:ext cx="7772400" cy="397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514600" y="1075860"/>
            <a:ext cx="29817" cy="3020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0965" y="1091596"/>
            <a:ext cx="10180984" cy="4082549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      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       	</a:t>
            </a:r>
            <a:r>
              <a:rPr lang="en-US" sz="4400" dirty="0" smtClean="0">
                <a:latin typeface="Goudy Stout" panose="0202090407030B020401" pitchFamily="18" charset="0"/>
              </a:rPr>
              <a:t>Tony Andrews</a:t>
            </a:r>
            <a:r>
              <a:rPr lang="en-US" dirty="0" smtClean="0">
                <a:latin typeface="Goudy Stout" panose="0202090407030B020401" pitchFamily="18" charset="0"/>
              </a:rPr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	</a:t>
            </a:r>
            <a:r>
              <a:rPr lang="en-US" sz="2700" b="1" dirty="0" smtClean="0"/>
              <a:t> </a:t>
            </a:r>
            <a:r>
              <a:rPr lang="en-US" sz="3100" b="1" dirty="0" smtClean="0"/>
              <a:t>“One Day Db2 SQL Performance &amp; Tuning Workshop”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	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Db2 SQL Performance and Tuning Tips for Developers</a:t>
            </a:r>
            <a:b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Advanced SQL and The Power of the SQL Rewrite</a:t>
            </a:r>
            <a:b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SQL-PL Coding and Best Practices</a:t>
            </a:r>
            <a:b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Advanced Query Tuning with IBM Data Studio</a:t>
            </a:r>
            <a:b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Top 25+ SQL Tuning Tips</a:t>
            </a:r>
            <a:b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SQL PL DOJO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6926" y="6217601"/>
            <a:ext cx="652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REGISTER NOW! 	https://bit.ly/2Nwzxrw</a:t>
            </a:r>
            <a:endParaRPr lang="en-US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68357" y="5988261"/>
            <a:ext cx="38464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08713" y="5988261"/>
            <a:ext cx="59336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134" y="3152808"/>
            <a:ext cx="1648865" cy="53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28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Agency FB</vt:lpstr>
      <vt:lpstr>Arial</vt:lpstr>
      <vt:lpstr>Arial Black</vt:lpstr>
      <vt:lpstr>Calibri</vt:lpstr>
      <vt:lpstr>Calibri Light</vt:lpstr>
      <vt:lpstr>Goudy Stout</vt:lpstr>
      <vt:lpstr>Office Theme</vt:lpstr>
      <vt:lpstr>                                Tony Andrews      “One Day Db2 SQL Performance &amp; Tuning Workshop”    Db2 SQL Performance and Tuning Tips for Developers   Advanced SQL and The Power of the SQL Rewrite   SQL-PL Coding and Best Practices   Advanced Query Tuning with IBM Data Studio   Top 25+ SQL Tuning Tips   SQL PL DOJO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Tony “The Tuner” Andrews   Agenda:   Db2 SQL Performance and Tuning Tips for Developers Advanced SQL and The Power of the SQL Rewrite SQL-PL Coding and Best Practices Advanced Query Tuning with IBM Data Studio Top 25+ SQL Tuning Tips SQL PL DOJO</dc:title>
  <dc:creator>Rafalak, Jacek</dc:creator>
  <cp:lastModifiedBy>Rafalak, Jacek</cp:lastModifiedBy>
  <cp:revision>16</cp:revision>
  <dcterms:created xsi:type="dcterms:W3CDTF">2018-08-30T06:57:15Z</dcterms:created>
  <dcterms:modified xsi:type="dcterms:W3CDTF">2018-08-30T13:49:47Z</dcterms:modified>
</cp:coreProperties>
</file>