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8"/>
  </p:notesMasterIdLst>
  <p:sldIdLst>
    <p:sldId id="256" r:id="rId5"/>
    <p:sldId id="258" r:id="rId6"/>
    <p:sldId id="257" r:id="rId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3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48" y="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D45F6423-B312-4952-9F20-7D868AA5812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A566E71-B240-4B0E-9E85-3741884FC52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3DBE704-A085-46FF-AE69-BF342226039B}" type="datetimeFigureOut">
              <a:rPr lang="en-US"/>
              <a:pPr>
                <a:defRPr/>
              </a:pPr>
              <a:t>9/6/2025</a:t>
            </a:fld>
            <a:endParaRPr lang="en-US"/>
          </a:p>
        </p:txBody>
      </p:sp>
      <p:sp>
        <p:nvSpPr>
          <p:cNvPr id="4" name="Symbol zastępczy obrazu slajdu 3">
            <a:extLst>
              <a:ext uri="{FF2B5EF4-FFF2-40B4-BE49-F238E27FC236}">
                <a16:creationId xmlns:a16="http://schemas.microsoft.com/office/drawing/2014/main" id="{558C4D61-0CFA-4EED-8B0A-8C297BB55B4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Symbol zastępczy notatek 4">
            <a:extLst>
              <a:ext uri="{FF2B5EF4-FFF2-40B4-BE49-F238E27FC236}">
                <a16:creationId xmlns:a16="http://schemas.microsoft.com/office/drawing/2014/main" id="{A9238D70-510B-45C6-9892-234E5BBA5A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  <a:endParaRPr lang="en-US" noProof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2AA13AB-6903-4103-97E8-AA3C82205B5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66F40C4-DCDE-4E60-AEEE-EB31AE0914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D6CA206-18B8-493C-9E2E-D8C60CA6E0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obrazu slajdu 1">
            <a:extLst>
              <a:ext uri="{FF2B5EF4-FFF2-40B4-BE49-F238E27FC236}">
                <a16:creationId xmlns:a16="http://schemas.microsoft.com/office/drawing/2014/main" id="{478CC772-F4F1-4C9C-A7D0-EC877179FC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Symbol zastępczy notatek 2">
            <a:extLst>
              <a:ext uri="{FF2B5EF4-FFF2-40B4-BE49-F238E27FC236}">
                <a16:creationId xmlns:a16="http://schemas.microsoft.com/office/drawing/2014/main" id="{B2CF47C0-3FBC-4D0D-8E4F-9889115379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altLang="pl-PL"/>
          </a:p>
        </p:txBody>
      </p:sp>
      <p:sp>
        <p:nvSpPr>
          <p:cNvPr id="14340" name="Symbol zastępczy numeru slajdu 3">
            <a:extLst>
              <a:ext uri="{FF2B5EF4-FFF2-40B4-BE49-F238E27FC236}">
                <a16:creationId xmlns:a16="http://schemas.microsoft.com/office/drawing/2014/main" id="{87D14588-1E2B-4FEF-A5C1-98246B6825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BEC90E9-3991-4CAD-86FC-207F92BC4C4E}" type="slidenum">
              <a:rPr lang="en-US" alt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ymbol zastępczy obrazu slajdu 1">
            <a:extLst>
              <a:ext uri="{FF2B5EF4-FFF2-40B4-BE49-F238E27FC236}">
                <a16:creationId xmlns:a16="http://schemas.microsoft.com/office/drawing/2014/main" id="{78FF2B5C-3250-490F-B511-F01F32F7E6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Symbol zastępczy notatek 2">
            <a:extLst>
              <a:ext uri="{FF2B5EF4-FFF2-40B4-BE49-F238E27FC236}">
                <a16:creationId xmlns:a16="http://schemas.microsoft.com/office/drawing/2014/main" id="{0C03A3D5-E1B5-4905-A1BC-0AA73791B0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altLang="pl-PL"/>
          </a:p>
        </p:txBody>
      </p:sp>
      <p:sp>
        <p:nvSpPr>
          <p:cNvPr id="17412" name="Symbol zastępczy numeru slajdu 3">
            <a:extLst>
              <a:ext uri="{FF2B5EF4-FFF2-40B4-BE49-F238E27FC236}">
                <a16:creationId xmlns:a16="http://schemas.microsoft.com/office/drawing/2014/main" id="{FA73B064-3390-4DA1-AA69-9874B1AEA8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46EB058-946A-4C1D-98A6-DEDAB92BBD8F}" type="slidenum">
              <a:rPr lang="en-US" alt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Bebas Neue Bold" panose="020B0606020202050201" pitchFamily="34" charset="-1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B999EEF3-FAF2-4F7A-8870-57EF014C43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6400" y="6356350"/>
            <a:ext cx="2743200" cy="365125"/>
          </a:xfrm>
        </p:spPr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11A638E0-A80D-40ED-B4BE-1E16126BAE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98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0279464" cy="1045029"/>
          </a:xfrm>
        </p:spPr>
        <p:txBody>
          <a:bodyPr/>
          <a:lstStyle>
            <a:lvl1pPr>
              <a:defRPr>
                <a:latin typeface="Bebas Neue Bold" panose="020B0606020202050201" pitchFamily="34" charset="-1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CB8AB2B9-D927-41D8-A4C6-333EF891CF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638" y="6356350"/>
            <a:ext cx="2743200" cy="365125"/>
          </a:xfrm>
        </p:spPr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2791A841-70B9-43CA-AE35-7299FAC42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D1AC097-32C7-49D9-98A0-DE839F267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4879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"/>
            <a:ext cx="10339754" cy="1034980"/>
          </a:xfrm>
        </p:spPr>
        <p:txBody>
          <a:bodyPr/>
          <a:lstStyle>
            <a:lvl1pPr>
              <a:defRPr>
                <a:latin typeface="Bebas Neue Bold" panose="020B0606020202050201" pitchFamily="34" charset="-1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8C2793A0-3267-4189-A6AF-00E35AA212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638" y="6356350"/>
            <a:ext cx="2743200" cy="365125"/>
          </a:xfrm>
        </p:spPr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24ADC8E8-8A35-46E7-9A93-5058932511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2E86E2C-8821-4729-9E49-7A3753D64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965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086740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  <a:latin typeface="Bebas Neue Bold" panose="020B0606020202050201" pitchFamily="34" charset="-1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01670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CD2C7496-C891-4183-B134-5F679414EB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8EDD785D-CFEF-4988-982C-13A924BF3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281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"/>
            <a:ext cx="10289512" cy="1014884"/>
          </a:xfrm>
        </p:spPr>
        <p:txBody>
          <a:bodyPr/>
          <a:lstStyle>
            <a:lvl1pPr>
              <a:defRPr>
                <a:latin typeface="Bebas Neue Bold" panose="020B0606020202050201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ymbol zastępczy numeru slajdu 6">
            <a:extLst>
              <a:ext uri="{FF2B5EF4-FFF2-40B4-BE49-F238E27FC236}">
                <a16:creationId xmlns:a16="http://schemas.microsoft.com/office/drawing/2014/main" id="{D2195788-B6B8-49B3-818D-50D83A72C6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91C33F56-043F-4821-A6C3-0C7CA6EF5A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1796F237-80F3-4FF6-8002-76A80418B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589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0279464" cy="1045029"/>
          </a:xfrm>
        </p:spPr>
        <p:txBody>
          <a:bodyPr/>
          <a:lstStyle>
            <a:lvl1pPr>
              <a:defRPr>
                <a:latin typeface="Bebas Neue Bold" panose="020B0606020202050201" pitchFamily="34" charset="-1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Bebas Neue Book" panose="00000500000000000000" pitchFamily="2" charset="-1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Bebas Neue Book" panose="00000500000000000000" pitchFamily="2" charset="-1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ymbol zastępczy numeru slajdu 8">
            <a:extLst>
              <a:ext uri="{FF2B5EF4-FFF2-40B4-BE49-F238E27FC236}">
                <a16:creationId xmlns:a16="http://schemas.microsoft.com/office/drawing/2014/main" id="{EDCB2A08-8FD3-4A6A-83B0-EFC74B3D6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301163" y="6356350"/>
            <a:ext cx="2743200" cy="365125"/>
          </a:xfrm>
        </p:spPr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7E4172B4-1B38-403B-B710-C8F3D3D219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Symbol zastępczy stopki 4">
            <a:extLst>
              <a:ext uri="{FF2B5EF4-FFF2-40B4-BE49-F238E27FC236}">
                <a16:creationId xmlns:a16="http://schemas.microsoft.com/office/drawing/2014/main" id="{041FE0B4-9836-4E01-B555-3335FC131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4293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0259367" cy="1045029"/>
          </a:xfrm>
        </p:spPr>
        <p:txBody>
          <a:bodyPr/>
          <a:lstStyle>
            <a:lvl1pPr>
              <a:defRPr>
                <a:latin typeface="Bebas Neue Bold" panose="020B0606020202050201" pitchFamily="34" charset="-1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ymbol zastępczy numeru slajdu 4">
            <a:extLst>
              <a:ext uri="{FF2B5EF4-FFF2-40B4-BE49-F238E27FC236}">
                <a16:creationId xmlns:a16="http://schemas.microsoft.com/office/drawing/2014/main" id="{0908B636-6A76-454F-8709-B91F134107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638" y="6356350"/>
            <a:ext cx="2743200" cy="365125"/>
          </a:xfrm>
        </p:spPr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B26B19E1-575C-4268-B56C-655E140F1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id="{09F828CF-F9B1-4961-BE20-2DA1EC55A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1785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3">
            <a:extLst>
              <a:ext uri="{FF2B5EF4-FFF2-40B4-BE49-F238E27FC236}">
                <a16:creationId xmlns:a16="http://schemas.microsoft.com/office/drawing/2014/main" id="{2AB57722-84D1-4367-9E7F-2F0F68B810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40236299-8D20-45D9-87DE-982C56DA6B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Symbol zastępczy stopki 4">
            <a:extLst>
              <a:ext uri="{FF2B5EF4-FFF2-40B4-BE49-F238E27FC236}">
                <a16:creationId xmlns:a16="http://schemas.microsoft.com/office/drawing/2014/main" id="{8951DAB6-B822-495F-B8E2-DC525E29F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1943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1018146"/>
            <a:ext cx="3932237" cy="1039254"/>
          </a:xfrm>
        </p:spPr>
        <p:txBody>
          <a:bodyPr anchor="b"/>
          <a:lstStyle>
            <a:lvl1pPr>
              <a:defRPr sz="3200">
                <a:latin typeface="Bebas Neue Book" panose="00000500000000000000" pitchFamily="2" charset="-1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73140" y="1018146"/>
            <a:ext cx="6172200" cy="4873625"/>
          </a:xfrm>
        </p:spPr>
        <p:txBody>
          <a:bodyPr/>
          <a:lstStyle>
            <a:lvl1pPr>
              <a:defRPr sz="3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ymbol zastępczy numeru slajdu 6">
            <a:extLst>
              <a:ext uri="{FF2B5EF4-FFF2-40B4-BE49-F238E27FC236}">
                <a16:creationId xmlns:a16="http://schemas.microsoft.com/office/drawing/2014/main" id="{3F70BC0B-C11B-4E9D-ABA5-FE03953C0D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309100" y="6356350"/>
            <a:ext cx="2743200" cy="365125"/>
          </a:xfrm>
        </p:spPr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D6C7AE9C-3EE7-4E95-B5FE-69041B2956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C124A938-7E4E-462E-9BD6-C97AAB17A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4349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7" y="1028194"/>
            <a:ext cx="3932237" cy="1026693"/>
          </a:xfrm>
        </p:spPr>
        <p:txBody>
          <a:bodyPr anchor="b"/>
          <a:lstStyle>
            <a:lvl1pPr>
              <a:defRPr sz="3200">
                <a:latin typeface="Bebas Neue Book" panose="00000500000000000000" pitchFamily="2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73139" y="102819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Bebas Neue Book" panose="00000500000000000000" pitchFamily="2" charset="-18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6" y="2090232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ymbol zastępczy numeru slajdu 6">
            <a:extLst>
              <a:ext uri="{FF2B5EF4-FFF2-40B4-BE49-F238E27FC236}">
                <a16:creationId xmlns:a16="http://schemas.microsoft.com/office/drawing/2014/main" id="{441DDDF2-7019-4343-91BD-75411D31D6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638" y="6356350"/>
            <a:ext cx="2743200" cy="365125"/>
          </a:xfrm>
        </p:spPr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A7845069-C915-42E9-9063-2C164C03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79017D39-37B8-45E9-A050-0670E1F12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7681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>
            <a:extLst>
              <a:ext uri="{FF2B5EF4-FFF2-40B4-BE49-F238E27FC236}">
                <a16:creationId xmlns:a16="http://schemas.microsoft.com/office/drawing/2014/main" id="{D92EFCEF-8DAA-411A-8A3D-FDFEE0482C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0260013" cy="105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  <a:endParaRPr lang="en-US" altLang="pl-PL"/>
          </a:p>
        </p:txBody>
      </p:sp>
      <p:sp>
        <p:nvSpPr>
          <p:cNvPr id="1027" name="Symbol zastępczy tekstu 2">
            <a:extLst>
              <a:ext uri="{FF2B5EF4-FFF2-40B4-BE49-F238E27FC236}">
                <a16:creationId xmlns:a16="http://schemas.microsoft.com/office/drawing/2014/main" id="{BB386221-5DE0-491F-97EA-43E825AA81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  <a:endParaRPr lang="en-US" alt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9F5DA3C-9CBA-47C9-8799-A757C48C88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837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112574DF-5316-40C1-8F3F-F9474EEE1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Symbol zastępczy stopki 4">
            <a:extLst>
              <a:ext uri="{FF2B5EF4-FFF2-40B4-BE49-F238E27FC236}">
                <a16:creationId xmlns:a16="http://schemas.microsoft.com/office/drawing/2014/main" id="{4CC94791-09DE-489E-8E4B-8CCC6E0903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4463" y="6356350"/>
            <a:ext cx="3241675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</p:sldLayoutIdLst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Bebas Neue Bold" panose="020B0606020202050201" pitchFamily="34" charset="-18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bas Neue Bold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bas Neue Bold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bas Neue Bold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bas Neue Bold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bas Neue Bold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bas Neue Bold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bas Neue Bold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bas Neue Bold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Clr>
          <a:srgbClr val="C00000"/>
        </a:buClr>
        <a:buFont typeface="Agency FB" panose="020B0503020202020204" pitchFamily="34" charset="0"/>
        <a:buChar char="»"/>
        <a:defRPr sz="2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gency FB" panose="020B0503020202020204" pitchFamily="34" charset="0"/>
        <a:buChar char="»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gency FB" panose="020B0503020202020204" pitchFamily="34" charset="0"/>
        <a:buChar char="»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gency FB" panose="020B0503020202020204" pitchFamily="34" charset="0"/>
        <a:buChar char="»"/>
        <a:defRPr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gency FB" panose="020B0503020202020204" pitchFamily="34" charset="0"/>
        <a:buChar char="»"/>
        <a:defRPr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ytuł 1">
            <a:extLst>
              <a:ext uri="{FF2B5EF4-FFF2-40B4-BE49-F238E27FC236}">
                <a16:creationId xmlns:a16="http://schemas.microsoft.com/office/drawing/2014/main" id="{D22492A4-82C0-4C48-944D-DC5BB22FF0F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l-PL" altLang="pl-PL" dirty="0" err="1">
                <a:latin typeface="Bebas Neue Bold"/>
              </a:rPr>
              <a:t>Title</a:t>
            </a:r>
            <a:endParaRPr lang="en-US" altLang="pl-PL" dirty="0">
              <a:latin typeface="Bebas Neue Bold"/>
            </a:endParaRPr>
          </a:p>
        </p:txBody>
      </p:sp>
      <p:sp>
        <p:nvSpPr>
          <p:cNvPr id="13315" name="Podtytuł 2">
            <a:extLst>
              <a:ext uri="{FF2B5EF4-FFF2-40B4-BE49-F238E27FC236}">
                <a16:creationId xmlns:a16="http://schemas.microsoft.com/office/drawing/2014/main" id="{C73A6899-0B3D-43BA-B61D-BC5B48232E6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altLang="pl-PL">
                <a:latin typeface="Open Sans" charset="0"/>
                <a:cs typeface="Open Sans" charset="0"/>
              </a:rPr>
              <a:t>subtitle</a:t>
            </a:r>
            <a:endParaRPr lang="en-US" altLang="pl-PL">
              <a:latin typeface="Open Sans" charset="0"/>
              <a:cs typeface="Open Sans" charset="0"/>
            </a:endParaRPr>
          </a:p>
        </p:txBody>
      </p:sp>
      <p:sp>
        <p:nvSpPr>
          <p:cNvPr id="13316" name="pole tekstowe 3">
            <a:extLst>
              <a:ext uri="{FF2B5EF4-FFF2-40B4-BE49-F238E27FC236}">
                <a16:creationId xmlns:a16="http://schemas.microsoft.com/office/drawing/2014/main" id="{451D10D0-7CA0-4332-8A83-D4775FB0D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75" y="5057775"/>
            <a:ext cx="3778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l-PL" altLang="pl-PL" sz="3200">
                <a:solidFill>
                  <a:schemeClr val="bg1"/>
                </a:solidFill>
                <a:latin typeface="Open Sans" charset="0"/>
                <a:cs typeface="Open Sans" charset="0"/>
              </a:rPr>
              <a:t>Autor</a:t>
            </a:r>
          </a:p>
        </p:txBody>
      </p:sp>
      <p:sp>
        <p:nvSpPr>
          <p:cNvPr id="13317" name="pole tekstowe 4">
            <a:extLst>
              <a:ext uri="{FF2B5EF4-FFF2-40B4-BE49-F238E27FC236}">
                <a16:creationId xmlns:a16="http://schemas.microsoft.com/office/drawing/2014/main" id="{FE376AFC-79D3-4A0E-B22E-0F52241B4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75" y="5699125"/>
            <a:ext cx="2078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l-PL" altLang="pl-PL" sz="2000">
                <a:solidFill>
                  <a:schemeClr val="bg1"/>
                </a:solidFill>
                <a:latin typeface="Open Sans" charset="0"/>
                <a:cs typeface="Open Sans" charset="0"/>
              </a:rPr>
              <a:t>Company</a:t>
            </a:r>
            <a:endParaRPr lang="en-US" altLang="pl-PL" sz="2000">
              <a:solidFill>
                <a:schemeClr val="bg1"/>
              </a:solidFill>
              <a:latin typeface="Open Sans" charset="0"/>
              <a:cs typeface="Open Sans" charset="0"/>
            </a:endParaRPr>
          </a:p>
        </p:txBody>
      </p:sp>
      <p:sp>
        <p:nvSpPr>
          <p:cNvPr id="13318" name="Podtytuł 2">
            <a:extLst>
              <a:ext uri="{FF2B5EF4-FFF2-40B4-BE49-F238E27FC236}">
                <a16:creationId xmlns:a16="http://schemas.microsoft.com/office/drawing/2014/main" id="{7C9C0A9D-EA4B-425C-AA4D-42E75C1A7E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7638" y="295275"/>
            <a:ext cx="9144000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gency FB" panose="020B0503020202020204" pitchFamily="34" charset="0"/>
              <a:buChar char="»"/>
              <a:defRPr sz="2800">
                <a:solidFill>
                  <a:schemeClr val="tx1"/>
                </a:solidFill>
                <a:latin typeface="Open Sans" charset="0"/>
                <a:cs typeface="Open Sans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gency FB" panose="020B0503020202020204" pitchFamily="34" charset="0"/>
              <a:buChar char="»"/>
              <a:defRPr sz="2400">
                <a:solidFill>
                  <a:schemeClr val="tx1"/>
                </a:solidFill>
                <a:latin typeface="Open Sans" charset="0"/>
                <a:cs typeface="Open Sans" charset="0"/>
              </a:defRPr>
            </a:lvl2pPr>
            <a:lvl3pPr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gency FB" panose="020B0503020202020204" pitchFamily="34" charset="0"/>
              <a:buChar char="»"/>
              <a:defRPr sz="2000">
                <a:solidFill>
                  <a:schemeClr val="tx1"/>
                </a:solidFill>
                <a:latin typeface="Open Sans" charset="0"/>
                <a:cs typeface="Open Sans" charset="0"/>
              </a:defRPr>
            </a:lvl3pPr>
            <a:lvl4pPr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gency FB" panose="020B0503020202020204" pitchFamily="34" charset="0"/>
              <a:buChar char="»"/>
              <a:defRPr>
                <a:solidFill>
                  <a:schemeClr val="tx1"/>
                </a:solidFill>
                <a:latin typeface="Open Sans" charset="0"/>
                <a:cs typeface="Open Sans" charset="0"/>
              </a:defRPr>
            </a:lvl4pPr>
            <a:lvl5pPr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gency FB" panose="020B0503020202020204" pitchFamily="34" charset="0"/>
              <a:buChar char="»"/>
              <a:defRPr>
                <a:solidFill>
                  <a:schemeClr val="tx1"/>
                </a:solidFill>
                <a:latin typeface="Open Sans" charset="0"/>
                <a:cs typeface="Open Sans" charset="0"/>
              </a:defRPr>
            </a:lvl5pPr>
            <a:lvl6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gency FB" panose="020B0503020202020204" pitchFamily="34" charset="0"/>
              <a:buChar char="»"/>
              <a:defRPr>
                <a:solidFill>
                  <a:schemeClr val="tx1"/>
                </a:solidFill>
                <a:latin typeface="Open Sans" charset="0"/>
                <a:cs typeface="Open Sans" charset="0"/>
              </a:defRPr>
            </a:lvl6pPr>
            <a:lvl7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gency FB" panose="020B0503020202020204" pitchFamily="34" charset="0"/>
              <a:buChar char="»"/>
              <a:defRPr>
                <a:solidFill>
                  <a:schemeClr val="tx1"/>
                </a:solidFill>
                <a:latin typeface="Open Sans" charset="0"/>
                <a:cs typeface="Open Sans" charset="0"/>
              </a:defRPr>
            </a:lvl7pPr>
            <a:lvl8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gency FB" panose="020B0503020202020204" pitchFamily="34" charset="0"/>
              <a:buChar char="»"/>
              <a:defRPr>
                <a:solidFill>
                  <a:schemeClr val="tx1"/>
                </a:solidFill>
                <a:latin typeface="Open Sans" charset="0"/>
                <a:cs typeface="Open Sans" charset="0"/>
              </a:defRPr>
            </a:lvl8pPr>
            <a:lvl9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gency FB" panose="020B0503020202020204" pitchFamily="34" charset="0"/>
              <a:buChar char="»"/>
              <a:defRPr>
                <a:solidFill>
                  <a:schemeClr val="tx1"/>
                </a:solidFill>
                <a:latin typeface="Open Sans" charset="0"/>
                <a:cs typeface="Open Sans" charset="0"/>
              </a:defRPr>
            </a:lvl9pPr>
          </a:lstStyle>
          <a:p>
            <a:pPr algn="ctr" eaLnBrk="1" hangingPunct="1">
              <a:buFont typeface="Agency FB" panose="020B0503020202020204" pitchFamily="34" charset="0"/>
              <a:buNone/>
            </a:pPr>
            <a:r>
              <a:rPr lang="en-US" altLang="pl-PL" sz="2400" dirty="0">
                <a:solidFill>
                  <a:schemeClr val="bg1"/>
                </a:solidFill>
              </a:rPr>
              <a:t>Warszawa 25-26 Sept</a:t>
            </a:r>
            <a:r>
              <a:rPr lang="pl-PL" altLang="pl-PL" sz="2400" dirty="0">
                <a:solidFill>
                  <a:schemeClr val="bg1"/>
                </a:solidFill>
              </a:rPr>
              <a:t> 202</a:t>
            </a:r>
            <a:r>
              <a:rPr lang="en-US" altLang="pl-PL" sz="2400" dirty="0">
                <a:solidFill>
                  <a:schemeClr val="bg1"/>
                </a:solidFill>
              </a:rPr>
              <a:t>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ytuł 1">
            <a:extLst>
              <a:ext uri="{FF2B5EF4-FFF2-40B4-BE49-F238E27FC236}">
                <a16:creationId xmlns:a16="http://schemas.microsoft.com/office/drawing/2014/main" id="{C69BC5E3-DF84-4FCD-8467-FB1F19E10D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1850" y="1087438"/>
            <a:ext cx="10515600" cy="2852737"/>
          </a:xfrm>
        </p:spPr>
        <p:txBody>
          <a:bodyPr/>
          <a:lstStyle/>
          <a:p>
            <a:r>
              <a:rPr lang="pl-PL" altLang="pl-PL">
                <a:latin typeface="Bebas Neue Bold"/>
              </a:rPr>
              <a:t>Topic1</a:t>
            </a:r>
            <a:endParaRPr lang="en-US" altLang="pl-PL">
              <a:latin typeface="Bebas Neue Bold"/>
            </a:endParaRPr>
          </a:p>
        </p:txBody>
      </p:sp>
      <p:sp>
        <p:nvSpPr>
          <p:cNvPr id="15363" name="Symbol zastępczy tekstu 2">
            <a:extLst>
              <a:ext uri="{FF2B5EF4-FFF2-40B4-BE49-F238E27FC236}">
                <a16:creationId xmlns:a16="http://schemas.microsoft.com/office/drawing/2014/main" id="{3BCAA355-91AA-42B0-876C-0B7E02FF32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1850" y="4016375"/>
            <a:ext cx="10515600" cy="1500188"/>
          </a:xfrm>
        </p:spPr>
        <p:txBody>
          <a:bodyPr/>
          <a:lstStyle/>
          <a:p>
            <a:r>
              <a:rPr lang="pl-PL" altLang="pl-PL">
                <a:latin typeface="Open Sans" charset="0"/>
                <a:cs typeface="Open Sans" charset="0"/>
              </a:rPr>
              <a:t>text</a:t>
            </a:r>
            <a:endParaRPr lang="en-US" altLang="pl-PL">
              <a:latin typeface="Open Sans" charset="0"/>
              <a:cs typeface="Open Sans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7D03471-A3E8-48C8-B4C4-3E4D8BFE3A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301163" y="6356350"/>
            <a:ext cx="2743200" cy="365125"/>
          </a:xfrm>
        </p:spPr>
        <p:txBody>
          <a:bodyPr/>
          <a:lstStyle/>
          <a:p>
            <a:pPr>
              <a:defRPr/>
            </a:pPr>
            <a:fld id="{832556C2-317F-4B03-B65C-0DD51CE293E3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ytuł 1">
            <a:extLst>
              <a:ext uri="{FF2B5EF4-FFF2-40B4-BE49-F238E27FC236}">
                <a16:creationId xmlns:a16="http://schemas.microsoft.com/office/drawing/2014/main" id="{D148BABE-B1B3-412B-ADCB-C8FB563F73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0339388" cy="1035050"/>
          </a:xfrm>
        </p:spPr>
        <p:txBody>
          <a:bodyPr/>
          <a:lstStyle/>
          <a:p>
            <a:r>
              <a:rPr lang="pl-PL" altLang="pl-PL">
                <a:latin typeface="Bebas Neue Bold"/>
              </a:rPr>
              <a:t>Slide title		</a:t>
            </a:r>
            <a:endParaRPr lang="en-US" altLang="pl-PL">
              <a:latin typeface="Bebas Neue Bold"/>
            </a:endParaRPr>
          </a:p>
        </p:txBody>
      </p:sp>
      <p:sp>
        <p:nvSpPr>
          <p:cNvPr id="16387" name="Symbol zastępczy zawartości 2">
            <a:extLst>
              <a:ext uri="{FF2B5EF4-FFF2-40B4-BE49-F238E27FC236}">
                <a16:creationId xmlns:a16="http://schemas.microsoft.com/office/drawing/2014/main" id="{34E53C4B-A99B-4385-A7D5-D4694AC512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l-PL" altLang="pl-PL" dirty="0">
                <a:latin typeface="Open Sans" charset="0"/>
                <a:cs typeface="Open Sans" charset="0"/>
              </a:rPr>
              <a:t>Text</a:t>
            </a:r>
          </a:p>
          <a:p>
            <a:r>
              <a:rPr lang="pl-PL" altLang="pl-PL" dirty="0">
                <a:latin typeface="Open Sans" charset="0"/>
                <a:cs typeface="Open Sans" charset="0"/>
              </a:rPr>
              <a:t>Text</a:t>
            </a:r>
          </a:p>
          <a:p>
            <a:pPr lvl="1"/>
            <a:r>
              <a:rPr lang="pl-PL" altLang="pl-PL" dirty="0">
                <a:latin typeface="Open Sans" charset="0"/>
                <a:cs typeface="Open Sans" charset="0"/>
              </a:rPr>
              <a:t>text</a:t>
            </a:r>
          </a:p>
          <a:p>
            <a:pPr lvl="1"/>
            <a:r>
              <a:rPr lang="pl-PL" altLang="pl-PL" dirty="0">
                <a:latin typeface="Open Sans" charset="0"/>
                <a:cs typeface="Open Sans" charset="0"/>
              </a:rPr>
              <a:t>text</a:t>
            </a:r>
          </a:p>
          <a:p>
            <a:pPr lvl="1"/>
            <a:endParaRPr lang="pl-PL" altLang="pl-PL" dirty="0">
              <a:latin typeface="Bebas Neue Book"/>
              <a:cs typeface="Open Sans" charset="0"/>
            </a:endParaRPr>
          </a:p>
          <a:p>
            <a:pPr lvl="1"/>
            <a:endParaRPr lang="pl-PL" altLang="pl-PL" dirty="0">
              <a:latin typeface="Bebas Neue Book"/>
              <a:cs typeface="Open Sans" charset="0"/>
            </a:endParaRPr>
          </a:p>
          <a:p>
            <a:pPr lvl="1"/>
            <a:endParaRPr lang="pl-PL" altLang="pl-PL" dirty="0">
              <a:latin typeface="Open Sans" charset="0"/>
              <a:cs typeface="Open Sans" charset="0"/>
            </a:endParaRPr>
          </a:p>
          <a:p>
            <a:pPr lvl="1"/>
            <a:endParaRPr lang="pl-PL" altLang="pl-PL" dirty="0">
              <a:latin typeface="Open Sans" charset="0"/>
              <a:cs typeface="Open Sans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B18600E-BB2A-4675-BA39-17B1557081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B0082C-2318-44AC-8C80-BFEFC2044EAD}" type="slidenum">
              <a:rPr lang="en-US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32753EE-9049-4538-9C2D-ACAC4EE6C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pl-PL" dirty="0">
                <a:solidFill>
                  <a:srgbClr val="7F7F7F"/>
                </a:solidFill>
                <a:latin typeface="Open Sans" charset="0"/>
                <a:cs typeface="Open Sans" charset="0"/>
              </a:rPr>
              <a:t>Warszawa, 25-26.09.2025</a:t>
            </a:r>
            <a:endParaRPr lang="pl-PL" altLang="pl-PL" dirty="0">
              <a:solidFill>
                <a:srgbClr val="7F7F7F"/>
              </a:solidFill>
              <a:latin typeface="Open Sans" charset="0"/>
              <a:cs typeface="Open Sans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DUG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dug-template-eng-Krakow-2023.potx" id="{1A460B35-260C-4D7E-92E0-54C60F1C89D1}" vid="{DBBD8625-1BBE-4B0B-B578-F8BAC519DE70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2D2A9AFCB0314FB2053D0F3EFD1B1A" ma:contentTypeVersion="7" ma:contentTypeDescription="Create a new document." ma:contentTypeScope="" ma:versionID="7d915976c9ddae8314c7b90b4be4fdf4">
  <xsd:schema xmlns:xsd="http://www.w3.org/2001/XMLSchema" xmlns:xs="http://www.w3.org/2001/XMLSchema" xmlns:p="http://schemas.microsoft.com/office/2006/metadata/properties" xmlns:ns3="82528fe5-8d5d-46c6-9e8d-34b056d6931b" xmlns:ns4="7dd501e2-b641-4312-92a5-e26c6512b729" targetNamespace="http://schemas.microsoft.com/office/2006/metadata/properties" ma:root="true" ma:fieldsID="b9628455b252d3fe727d2b6bda350d67" ns3:_="" ns4:_="">
    <xsd:import namespace="82528fe5-8d5d-46c6-9e8d-34b056d6931b"/>
    <xsd:import namespace="7dd501e2-b641-4312-92a5-e26c6512b72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528fe5-8d5d-46c6-9e8d-34b056d693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d501e2-b641-4312-92a5-e26c6512b72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39698DE-BB65-4186-9489-DEF9251ACC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D24561-C43A-4B59-9933-0C7A9FB39B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528fe5-8d5d-46c6-9e8d-34b056d6931b"/>
    <ds:schemaRef ds:uri="7dd501e2-b641-4312-92a5-e26c6512b7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64513AD-6D67-43AB-A8E7-FAFBCCFB2931}">
  <ds:schemaRefs>
    <ds:schemaRef ds:uri="http://schemas.microsoft.com/office/infopath/2007/PartnerControls"/>
    <ds:schemaRef ds:uri="http://www.w3.org/XML/1998/namespace"/>
    <ds:schemaRef ds:uri="http://purl.org/dc/terms/"/>
    <ds:schemaRef ds:uri="http://schemas.openxmlformats.org/package/2006/metadata/core-properties"/>
    <ds:schemaRef ds:uri="82528fe5-8d5d-46c6-9e8d-34b056d6931b"/>
    <ds:schemaRef ds:uri="http://schemas.microsoft.com/office/2006/documentManagement/types"/>
    <ds:schemaRef ds:uri="http://purl.org/dc/elements/1.1/"/>
    <ds:schemaRef ds:uri="http://schemas.microsoft.com/office/2006/metadata/properties"/>
    <ds:schemaRef ds:uri="7dd501e2-b641-4312-92a5-e26c6512b729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26</Words>
  <Application>Microsoft Office PowerPoint</Application>
  <PresentationFormat>Widescreen</PresentationFormat>
  <Paragraphs>19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Agency FB</vt:lpstr>
      <vt:lpstr>Arial</vt:lpstr>
      <vt:lpstr>Bebas Neue Bold</vt:lpstr>
      <vt:lpstr>Bebas Neue Book</vt:lpstr>
      <vt:lpstr>Calibri</vt:lpstr>
      <vt:lpstr>Open Sans</vt:lpstr>
      <vt:lpstr>PDUG</vt:lpstr>
      <vt:lpstr>Title</vt:lpstr>
      <vt:lpstr>Topic1</vt:lpstr>
      <vt:lpstr>Slide title  </vt:lpstr>
    </vt:vector>
  </TitlesOfParts>
  <Company>IBM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Michal Bialecki</dc:creator>
  <cp:lastModifiedBy>Michal Bialecki</cp:lastModifiedBy>
  <cp:revision>4</cp:revision>
  <dcterms:created xsi:type="dcterms:W3CDTF">2023-03-28T08:32:53Z</dcterms:created>
  <dcterms:modified xsi:type="dcterms:W3CDTF">2025-09-06T07:03:17Z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0x0101002A2D2A9AFCB0314FB2053D0F3EFD1B1A</vt:lpwstr>
  </property>
</Properties>
</file>